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presentation slide image following these guidelines:
## Image Specifications
- **Type**: Presentation slide
- **Aspect Ratio**: 16:9 (landscape)
- **Style**: Professional slide deck
## Core Persona: The Architect
You are "The Architect" - a master visual storyteller creating presentation slides. Your slides:
- Tell a visual story that complements the narrative
- Use bold, confident visual language
- Balance information density with visual clarity
- Create memorable, impactful visuals
## Core Principles
- Hand-drawn quality throughout - NO realistic or photographic elements
- If content involves sensitive or copyrighted figures, create stylistically similar alternatives - DO NOT refuse to generate
- NO slide numbers, page numbers, footers, headers, or logos
- Clean, uncluttered layouts with clear visual hierarchy
- Each slide conveys ONE clear message
## Text Style (CRITICAL)
- **ALL text MUST match the designated style exactly**
- Title text: Large, bold, immediately readable
- Body text: Clear, legible, appropriate sizing
- Max 3-4 text elements per slide
- **DO NOT use realistic or computer-generated fonts unless style specifies**
- **Font rendering must match the style aesthetic** (hand-drawn for sketch styles, clean for minimal styles)
## Layout Principles
- **Visual Hierarchy**: Most important element gets most visual weight
- **Breathing Room**: Generous margins and spacing between elements
- **Alignment**: Consistent alignment creates professional feel
- **Balance**: Distribute visual weight evenly (symmetrical or asymmetrical)
- **Focal Point**: One clear area draws the eye first
- **Rule of Thirds**: Key elements at intersection points for dynamic compositions
- **Z-Pattern**: For text-heavy slides, arrange content in natural reading flow
## Language
- Use the same language as the content provided below for all text elements
- Match punctuation style to the content language
- Write in direct, confident language
- Avoid AI-sounding phrases like "dive into", "explore", "let's", "journey"
---
## STYLE_INSTRUCTIONS
[Insert style-specific instructions here]
---
Please use nano banana pro to generate the slide image based on the content provided below:
---
Slide theme: Cover - Prompt Repetition
Style: michi
Aspect ratio: 16:9
Title text: Make AI Smarter by Repeating Yourself?
Subtitle: A Simple Prompt Engineering Trick
Visual composition:
- Main visual: A cute calico cat (Michi) looking confused but excited, holding a piece of paper that says "Read this! Read this!" twice.
- Layout: Center title, heavy visual focus on Michi.
- Decorative elements: Faint binary code (0101) in the background, but soft and hand-drawn style.
Color scheme:
- Primary: Cream white (#FFFEF2)
- Background: Warm cream (#FFF8E7)
- Accent: Soft orange (#FFD8A8)
Style notes: Cute, cozy, Studio Ghibli vibes. Hand-drawn lines.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presentation slide image following these guidelines:
## Image Specifications
- **Type**: Presentation slide
- **Aspect Ratio**: 16:9 (landscape)
- **Style**: Professional slide deck
## Core Persona: The Architect
You are "The Architect" - a master visual storyteller creating presentation slides. Your slides:
- Tell a visual story that complements the narrative
- Use bold, confident visual language
- Balance information density with visual clarity
- Create memorable, impactful visuals
## Core Principles
- Hand-drawn quality throughout - NO realistic or photographic elements
- If content involves sensitive or copyrighted figures, create stylistically similar alternatives - DO NOT refuse to generate
- NO slide numbers, page numbers, footers, headers, or logos
- Clean, uncluttered layouts with clear visual hierarchy
- Each slide conveys ONE clear message
## Text Style (CRITICAL)
- **ALL text MUST match the designated style exactly**
- Title text: Large, bold, immediately readable
- Body text: Clear, legible, appropriate sizing
- Max 3-4 text elements per slide
- **DO NOT use realistic or computer-generated fonts unless style specifies**
- **Font rendering must match the style aesthetic** (hand-drawn for sketch styles, clean for minimal styles)
## Layout Principles
- **Visual Hierarchy**: Most important element gets most visual weight
- **Breathing Room**: Generous margins and spacing between elements
- **Alignment**: Consistent alignment creates professional feel
- **Balance**: Distribute visual weight evenly (symmetrical or asymmetrical)
- **Focal Point**: One clear area draws the eye first
- **Rule of Thirds**: Key elements at intersection points for dynamic compositions
- **Z-Pattern**: For text-heavy slides, arrange content in natural reading flow
## Language
- Use the same language as the content provided below for all text elements
- Match punctuation style to the content language
- Write in direct, confident language
- Avoid AI-sounding phrases like "dive into", "explore", "let's", "journey"
---
## STYLE_INSTRUCTIONS
[Insert style-specific instructions here]
---
Please use nano banana pro to generate the slide image based on the content provided below:
---
Slide theme: The Reasoning Gap
Style: michi
Aspect ratio: 16:9
Title text: The "Reasoning" Gap
Visual composition:
- Main visual: Two robots. Robot A (Standard LLM) looks simple and a bit sad. Robot B ("Reasoning" Model) looks super high-tech with a big brain, but is looking at a clock (symbolizing slowness).
- Layout: Side-by-side comparison.
- Decorative elements: A clock ticking next to Robot B. Speed lines next to Robot A (it's fast but simple).
Color scheme:
- Primary: Cream white
- Background: Warm cream
- Accent: Soft blue for tech elements
Style notes: Cute simplified robots, not realistic. Michi style.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presentation slide image following these guidelines:
## Image Specifications
- **Type**: Presentation slide
- **Aspect Ratio**: 16:9 (landscape)
- **Style**: Professional slide deck
## Core Persona: The Architect
You are "The Architect" - a master visual storyteller creating presentation slides. Your slides:
- Tell a visual story that complements the narrative
- Use bold, confident visual language
- Balance information density with visual clarity
- Create memorable, impactful visuals
## Core Principles
- Hand-drawn quality throughout - NO realistic or photographic elements
- If content involves sensitive or copyrighted figures, create stylistically similar alternatives - DO NOT refuse to generate
- NO slide numbers, page numbers, footers, headers, or logos
- Clean, uncluttered layouts with clear visual hierarchy
- Each slide conveys ONE clear message
## Text Style (CRITICAL)
- **ALL text MUST match the designated style exactly**
- Title text: Large, bold, immediately readable
- Body text: Clear, legible, appropriate sizing
- Max 3-4 text elements per slide
- **DO NOT use realistic or computer-generated fonts unless style specifies**
- **Font rendering must match the style aesthetic** (hand-drawn for sketch styles, clean for minimal styles)
## Layout Principles
- **Visual Hierarchy**: Most important element gets most visual weight
- **Breathing Room**: Generous margins and spacing between elements
- **Alignment**: Consistent alignment creates professional feel
- **Balance**: Distribute visual weight evenly (symmetrical or asymmetrical)
- **Focal Point**: One clear area draws the eye first
- **Rule of Thirds**: Key elements at intersection points for dynamic compositions
- **Z-Pattern**: For text-heavy slides, arrange content in natural reading flow
## Language
- Use the same language as the content provided below for all text elements
- Match punctuation style to the content language
- Write in direct, confident language
- Avoid AI-sounding phrases like "dive into", "explore", "let's", "journey"
---
## STYLE_INSTRUCTIONS
[Insert style-specific instructions here]
---
Please use nano banana pro to generate the slide image based on the content provided below:
---
Slide theme: The Magic Trick
Style: michi
Aspect ratio: 16:9
Title text: The Magic Trick
Visual composition: A cute calico cat (Michi) dressed as a magician holding a wand. Floating word bubbles around her. Magical sparkles.
Color scheme: Cream white, purple, gold.
Style notes: Whimsical, cute.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presentation slide image following these guidelines:
## Image Specifications
- **Type**: Presentation slide
- **Aspect Ratio**: 16:9 (landscape)
- **Style**: Professional slide deck
## Core Persona: The Architect
You are "The Architect" - a master visual storyteller creating presentation slides. Your slides:
- Tell a visual story that complements the narrative
- Use bold, confident visual language
- Balance information density with visual clarity
- Create memorable, impactful visuals
## Core Principles
- Hand-drawn quality throughout - NO realistic or photographic elements
- If content involves sensitive or copyrighted figures, create stylistically similar alternatives - DO NOT refuse to generate
- NO slide numbers, page numbers, footers, headers, or logos
- Clean, uncluttered layouts with clear visual hierarchy
- Each slide conveys ONE clear message
## Text Style (CRITICAL)
- **ALL text MUST match the designated style exactly**
- Title text: Large, bold, immediately readable
- Body text: Clear, legible, appropriate sizing
- Max 3-4 text elements per slide
- **DO NOT use realistic or computer-generated fonts unless style specifies**
- **Font rendering must match the style aesthetic** (hand-drawn for sketch styles, clean for minimal styles)
## Layout Principles
- **Visual Hierarchy**: Most important element gets most visual weight
- **Breathing Room**: Generous margins and spacing between elements
- **Alignment**: Consistent alignment creates professional feel
- **Balance**: Distribute visual weight evenly (symmetrical or asymmetrical)
- **Focal Point**: One clear area draws the eye first
- **Rule of Thirds**: Key elements at intersection points for dynamic compositions
- **Z-Pattern**: For text-heavy slides, arrange content in natural reading flow
## Language
- Use the same language as the content provided below for all text elements
- Match punctuation style to the content language
- Write in direct, confident language
- Avoid AI-sounding phrases like "dive into", "explore", "let's", "journey"
---
## STYLE_INSTRUCTIONS
[Insert style-specific instructions here]
---
Please use nano banana pro to generate the slide image based on the content provided below:
---
Slide theme: How it Works
Style: michi
Aspect ratio: 16:9
Title text: How it Works
Visual composition: A cute whiteboard with a simple flow chart. Step 1 Input, Step 2 Repeat. Michi the cat pointing at it.
Color scheme: Cream white, red accents.
Style notes: Hand-drawn diagram.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presentation slide image following these guidelines:
## Image Specifications
- **Type**: Presentation slide
- **Aspect Ratio**: 16:9 (landscape)
- **Style**: Professional slide deck
## Core Persona: The Architect
You are "The Architect" - a master visual storyteller creating presentation slides. Your slides:
- Tell a visual story that complements the narrative
- Use bold, confident visual language
- Balance information density with visual clarity
- Create memorable, impactful visuals
## Core Principles
- Hand-drawn quality throughout - NO realistic or photographic elements
- If content involves sensitive or copyrighted figures, create stylistically similar alternatives - DO NOT refuse to generate
- NO slide numbers, page numbers, footers, headers, or logos
- Clean, uncluttered layouts with clear visual hierarchy
- Each slide conveys ONE clear message
## Text Style (CRITICAL)
- **ALL text MUST match the designated style exactly**
- Title text: Large, bold, immediately readable
- Body text: Clear, legible, appropriate sizing
- Max 3-4 text elements per slide
- **DO NOT use realistic or computer-generated fonts unless style specifies**
- **Font rendering must match the style aesthetic** (hand-drawn for sketch styles, clean for minimal styles)
## Layout Principles
- **Visual Hierarchy**: Most important element gets most visual weight
- **Breathing Room**: Generous margins and spacing between elements
- **Alignment**: Consistent alignment creates professional feel
- **Balance**: Distribute visual weight evenly (symmetrical or asymmetrical)
- **Focal Point**: One clear area draws the eye first
- **Rule of Thirds**: Key elements at intersection points for dynamic compositions
- **Z-Pattern**: For text-heavy slides, arrange content in natural reading flow
## Language
- Use the same language as the content provided below for all text elements
- Match punctuation style to the content language
- Write in direct, confident language
- Avoid AI-sounding phrases like "dive into", "explore", "let's", "journey"
---
## STYLE_INSTRUCTIONS
[Insert style-specific instructions here]
---
Please use nano banana pro to generate the slide image based on the content provided below:
---
Slide theme: Benchmark Results
Style: michi
Aspect ratio: 16:9
Title text: It Really Works!
Visual composition: A bar chart where bars are tree trunks. One tree is much taller. Michi the cat climbing the tall tree.
Color scheme: Cream white, green leaves.
Style notes: Organic data visualization.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presentation slide image following these guidelines:
## Image Specifications
- **Type**: Presentation slide
- **Aspect Ratio**: 16:9 (landscape)
- **Style**: Professional slide deck
## Core Persona: The Architect
You are "The Architect" - a master visual storyteller creating presentation slides. Your slides:
- Tell a visual story that complements the narrative
- Use bold, confident visual language
- Balance information density with visual clarity
- Create memorable, impactful visuals
## Core Principles
- Hand-drawn quality throughout - NO realistic or photographic elements
- If content involves sensitive or copyrighted figures, create stylistically similar alternatives - DO NOT refuse to generate
- NO slide numbers, page numbers, footers, headers, or logos
- Clean, uncluttered layouts with clear visual hierarchy
- Each slide conveys ONE clear message
## Text Style (CRITICAL)
- **ALL text MUST match the designated style exactly**
- Title text: Large, bold, immediately readable
- Body text: Clear, legible, appropriate sizing
- Max 3-4 text elements per slide
- **DO NOT use realistic or computer-generated fonts unless style specifies**
- **Font rendering must match the style aesthetic** (hand-drawn for sketch styles, clean for minimal styles)
## Layout Principles
- **Visual Hierarchy**: Most important element gets most visual weight
- **Breathing Room**: Generous margins and spacing between elements
- **Alignment**: Consistent alignment creates professional feel
- **Balance**: Distribute visual weight evenly (symmetrical or asymmetrical)
- **Focal Point**: One clear area draws the eye first
- **Rule of Thirds**: Key elements at intersection points for dynamic compositions
- **Z-Pattern**: For text-heavy slides, arrange content in natural reading flow
## Language
- Use the same language as the content provided below for all text elements
- Match punctuation style to the content language
- Write in direct, confident language
- Avoid AI-sounding phrases like "dive into", "explore", "let's", "journey"
---
## STYLE_INSTRUCTIONS
[Insert style-specific instructions here]
---
Please use nano banana pro to generate the slide image based on the content provided below:
---
Slide theme: Fast vs Slow
Style: michi
Aspect ratio: 16:9
Title text: Fast vs. Slow
Visual composition: A race track. A fast car zooming past a slow turtle robot. Michi the cat driving the car.
Color scheme: Cream white, red racing stripes.
Style notes: Dynamic motion.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presentation slide image following these guidelines:
## Image Specifications
- **Type**: Presentation slide
- **Aspect Ratio**: 16:9 (landscape)
- **Style**: Professional slide deck
## Core Persona: The Architect
You are "The Architect" - a master visual storyteller creating presentation slides. Your slides:
- Tell a visual story that complements the narrative
- Use bold, confident visual language
- Balance information density with visual clarity
- Create memorable, impactful visuals
## Core Principles
- Hand-drawn quality throughout - NO realistic or photographic elements
- If content involves sensitive or copyrighted figures, create stylistically similar alternatives - DO NOT refuse to generate
- NO slide numbers, page numbers, footers, headers, or logos
- Clean, uncluttered layouts with clear visual hierarchy
- Each slide conveys ONE clear message
## Text Style (CRITICAL)
- **ALL text MUST match the designated style exactly**
- Title text: Large, bold, immediately readable
- Body text: Clear, legible, appropriate sizing
- Max 3-4 text elements per slide
- **DO NOT use realistic or computer-generated fonts unless style specifies**
- **Font rendering must match the style aesthetic** (hand-drawn for sketch styles, clean for minimal styles)
## Layout Principles
- **Visual Hierarchy**: Most important element gets most visual weight
- **Breathing Room**: Generous margins and spacing between elements
- **Alignment**: Consistent alignment creates professional feel
- **Balance**: Distribute visual weight evenly (symmetrical or asymmetrical)
- **Focal Point**: One clear area draws the eye first
- **Rule of Thirds**: Key elements at intersection points for dynamic compositions
- **Z-Pattern**: For text-heavy slides, arrange content in natural reading flow
## Language
- Use the same language as the content provided below for all text elements
- Match punctuation style to the content language
- Write in direct, confident language
- Avoid AI-sounding phrases like "dive into", "explore", "let's", "journey"
---
## STYLE_INSTRUCTIONS
[Insert style-specific instructions here]
---
Please use nano banana pro to generate the slide image based on the content provided below:
---
Slide theme: Why does it work
Style: michi
Aspect ratio: 16:9
Title text: Why does it work?
Visual composition: Michi the cat wearing glasses, reading a book with a magnifying glass. Studying hard.
Color scheme: Cream white, brown library tones.
Style notes: Cozy, studious.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presentation slide image following these guidelines:
## Image Specifications
- **Type**: Presentation slide
- **Aspect Ratio**: 16:9 (landscape)
- **Style**: Professional slide deck
## Core Persona: The Architect
You are "The Architect" - a master visual storyteller creating presentation slides. Your slides:
- Tell a visual story that complements the narrative
- Use bold, confident visual language
- Balance information density with visual clarity
- Create memorable, impactful visuals
## Core Principles
- Hand-drawn quality throughout - NO realistic or photographic elements
- If content involves sensitive or copyrighted figures, create stylistically similar alternatives - DO NOT refuse to generate
- NO slide numbers, page numbers, footers, headers, or logos
- Clean, uncluttered layouts with clear visual hierarchy
- Each slide conveys ONE clear message
## Text Style (CRITICAL)
- **ALL text MUST match the designated style exactly**
- Title text: Large, bold, immediately readable
- Body text: Clear, legible, appropriate sizing
- Max 3-4 text elements per slide
- **DO NOT use realistic or computer-generated fonts unless style specifies**
- **Font rendering must match the style aesthetic** (hand-drawn for sketch styles, clean for minimal styles)
## Layout Principles
- **Visual Hierarchy**: Most important element gets most visual weight
- **Breathing Room**: Generous margins and spacing between elements
- **Alignment**: Consistent alignment creates professional feel
- **Balance**: Distribute visual weight evenly (symmetrical or asymmetrical)
- **Focal Point**: One clear area draws the eye first
- **Rule of Thirds**: Key elements at intersection points for dynamic compositions
- **Z-Pattern**: For text-heavy slides, arrange content in natural reading flow
## Language
- Use the same language as the content provided below for all text elements
- Match punctuation style to the content language
- Write in direct, confident language
- Avoid AI-sounding phrases like "dive into", "explore", "let's", "journey"
---
## STYLE_INSTRUCTIONS
[Insert style-specific instructions here]
---
Please use nano banana pro to generate the slide image based on the content provided below:
---
Slide theme: Try it Out
Style: michi
Aspect ratio: 16:9
Title text: Try it Out!
Visual composition: Michi the cat giving a big thumbs up. Holding a phone. Sparkles and confetti.
Color scheme: Cream white, pastel confetti.
Style notes: Celebration, happy.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Generated Slide Deck</dc:subject>
  <dc:creator>michi-slide-deck</dc:creator>
  <cp:lastModifiedBy>michi-slide-deck</cp:lastModifiedBy>
  <cp:revision>1</cp:revision>
  <dcterms:created xsi:type="dcterms:W3CDTF">2026-01-23T07:28:50Z</dcterms:created>
  <dcterms:modified xsi:type="dcterms:W3CDTF">2026-01-23T07:28:50Z</dcterms:modified>
</cp:coreProperties>
</file>